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>
        <p:scale>
          <a:sx n="165" d="100"/>
          <a:sy n="165" d="100"/>
        </p:scale>
        <p:origin x="-96" y="-96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26.02.2021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26.02.2021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51749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13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3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№124 комбинированного </a:t>
            </a:r>
            <a:b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 с татарским языком воспитания и обучения»</a:t>
            </a:r>
            <a:b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Советского района г. Казани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92433" y="150612"/>
            <a:ext cx="386207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644323"/>
            <a:ext cx="7499175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№124 комбинированного </a:t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 с татарским языком воспитания и обучения»</a:t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Советского района г. Казани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9" name="Выноска-облако 8"/>
          <p:cNvSpPr/>
          <p:nvPr/>
        </p:nvSpPr>
        <p:spPr>
          <a:xfrm>
            <a:off x="2740968" y="1523161"/>
            <a:ext cx="3816424" cy="259228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4-конечная звезда 9"/>
          <p:cNvSpPr/>
          <p:nvPr/>
        </p:nvSpPr>
        <p:spPr>
          <a:xfrm>
            <a:off x="1475656" y="814528"/>
            <a:ext cx="1440160" cy="108012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827583" y="1894648"/>
            <a:ext cx="1506095" cy="1397181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>
            <a:off x="1259632" y="3615480"/>
            <a:ext cx="1481336" cy="1188518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4-конечная звезда 12"/>
          <p:cNvSpPr/>
          <p:nvPr/>
        </p:nvSpPr>
        <p:spPr>
          <a:xfrm>
            <a:off x="6557392" y="946707"/>
            <a:ext cx="1470992" cy="122784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4-конечная звезда 13"/>
          <p:cNvSpPr/>
          <p:nvPr/>
        </p:nvSpPr>
        <p:spPr>
          <a:xfrm>
            <a:off x="7169460" y="2189682"/>
            <a:ext cx="1320903" cy="1259754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4-конечная звезда 14"/>
          <p:cNvSpPr/>
          <p:nvPr/>
        </p:nvSpPr>
        <p:spPr>
          <a:xfrm>
            <a:off x="5580112" y="3663994"/>
            <a:ext cx="1589348" cy="1212012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347864" y="2070567"/>
            <a:ext cx="254131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dirty="0" smtClean="0"/>
              <a:t>Коллективная </a:t>
            </a:r>
            <a:r>
              <a:rPr lang="tt-RU" dirty="0"/>
              <a:t>работа групп по выпуску стенгазет на тему “Родной язык – наше богатство”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3053</TotalTime>
  <Words>24</Words>
  <Application>Microsoft Office PowerPoint</Application>
  <PresentationFormat>Экран (16:9)</PresentationFormat>
  <Paragraphs>5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 МБДОУ «Детский сад №124 комбинированного  вида с татарским языком воспитания и обучения» Советского района г. Казани   </vt:lpstr>
      <vt:lpstr>МБДОУ «Детский сад №124 комбинированного  вида с татарским языком воспитания и обучения» Советского района г. Казани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Пользователь</cp:lastModifiedBy>
  <cp:revision>408</cp:revision>
  <cp:lastPrinted>2021-02-04T07:26:50Z</cp:lastPrinted>
  <dcterms:created xsi:type="dcterms:W3CDTF">2015-10-13T08:15:21Z</dcterms:created>
  <dcterms:modified xsi:type="dcterms:W3CDTF">2021-02-26T04:48:38Z</dcterms:modified>
</cp:coreProperties>
</file>